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wn Burns" userId="9ecfaf5c9ec48608" providerId="LiveId" clId="{2BD7450E-1702-4CF1-A014-D96074C234B5}"/>
    <pc:docChg chg="custSel modSld">
      <pc:chgData name="Dawn Burns" userId="9ecfaf5c9ec48608" providerId="LiveId" clId="{2BD7450E-1702-4CF1-A014-D96074C234B5}" dt="2022-06-09T01:26:49.083" v="0" actId="478"/>
      <pc:docMkLst>
        <pc:docMk/>
      </pc:docMkLst>
      <pc:sldChg chg="delSp mod">
        <pc:chgData name="Dawn Burns" userId="9ecfaf5c9ec48608" providerId="LiveId" clId="{2BD7450E-1702-4CF1-A014-D96074C234B5}" dt="2022-06-09T01:26:49.083" v="0" actId="478"/>
        <pc:sldMkLst>
          <pc:docMk/>
          <pc:sldMk cId="4178358318" sldId="256"/>
        </pc:sldMkLst>
        <pc:spChg chg="del">
          <ac:chgData name="Dawn Burns" userId="9ecfaf5c9ec48608" providerId="LiveId" clId="{2BD7450E-1702-4CF1-A014-D96074C234B5}" dt="2022-06-09T01:26:49.083" v="0" actId="478"/>
          <ac:spMkLst>
            <pc:docMk/>
            <pc:sldMk cId="4178358318" sldId="256"/>
            <ac:spMk id="3" creationId="{FA92042C-BA67-437E-B671-BED4D62333CE}"/>
          </ac:spMkLst>
        </pc:sp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19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57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416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472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024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46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755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20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233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147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82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96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F4A267A7-D88F-4D54-A7F6-B18A3AE923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2" y="-47615"/>
            <a:ext cx="12192031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D57664-637D-40CA-83F2-B729A932B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915076"/>
            <a:ext cx="12188952" cy="1942924"/>
          </a:xfrm>
          <a:prstGeom prst="rect">
            <a:avLst/>
          </a:prstGeom>
          <a:gradFill>
            <a:gsLst>
              <a:gs pos="4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A4DAA0-EB07-423F-9CD0-87551D8F3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675" y="5120639"/>
            <a:ext cx="7137263" cy="1280161"/>
          </a:xfrm>
        </p:spPr>
        <p:txBody>
          <a:bodyPr anchor="ctr">
            <a:normAutofit/>
          </a:bodyPr>
          <a:lstStyle/>
          <a:p>
            <a:pPr algn="r"/>
            <a:r>
              <a:rPr lang="en-US" sz="4800" b="1" dirty="0">
                <a:solidFill>
                  <a:srgbClr val="FFFFFF"/>
                </a:solidFill>
                <a:highlight>
                  <a:srgbClr val="800080"/>
                </a:highlight>
              </a:rPr>
              <a:t>Well, isn’t this just ducky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358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RegularSeed_2SEEDS">
      <a:dk1>
        <a:srgbClr val="000000"/>
      </a:dk1>
      <a:lt1>
        <a:srgbClr val="FFFFFF"/>
      </a:lt1>
      <a:dk2>
        <a:srgbClr val="171735"/>
      </a:dk2>
      <a:lt2>
        <a:srgbClr val="F0F1F3"/>
      </a:lt2>
      <a:accent1>
        <a:srgbClr val="C39D15"/>
      </a:accent1>
      <a:accent2>
        <a:srgbClr val="E76F29"/>
      </a:accent2>
      <a:accent3>
        <a:srgbClr val="8FAB1E"/>
      </a:accent3>
      <a:accent4>
        <a:srgbClr val="1767D5"/>
      </a:accent4>
      <a:accent5>
        <a:srgbClr val="292AE7"/>
      </a:accent5>
      <a:accent6>
        <a:srgbClr val="6617D5"/>
      </a:accent6>
      <a:hlink>
        <a:srgbClr val="445FC0"/>
      </a:hlink>
      <a:folHlink>
        <a:srgbClr val="7F7F7F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Sagona Book</vt:lpstr>
      <vt:lpstr>Sagona ExtraLight</vt:lpstr>
      <vt:lpstr>RetrospectVTI</vt:lpstr>
      <vt:lpstr>Well, isn’t this just ducky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Well, isn’t this just ducky</dc:title>
  <dc:creator>Dawn Burns</dc:creator>
  <cp:lastModifiedBy>Dawn Burns</cp:lastModifiedBy>
  <cp:revision>1</cp:revision>
  <dcterms:created xsi:type="dcterms:W3CDTF">2021-12-02T04:12:51Z</dcterms:created>
  <dcterms:modified xsi:type="dcterms:W3CDTF">2022-06-09T01:26:57Z</dcterms:modified>
</cp:coreProperties>
</file>

<file path=docProps/thumbnail.jpeg>
</file>